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72" r:id="rId6"/>
    <p:sldId id="271" r:id="rId7"/>
    <p:sldId id="262" r:id="rId8"/>
    <p:sldId id="273" r:id="rId9"/>
    <p:sldId id="263" r:id="rId10"/>
    <p:sldId id="288" r:id="rId11"/>
    <p:sldId id="274" r:id="rId12"/>
    <p:sldId id="275" r:id="rId13"/>
    <p:sldId id="276" r:id="rId14"/>
    <p:sldId id="277" r:id="rId15"/>
    <p:sldId id="279" r:id="rId16"/>
    <p:sldId id="278" r:id="rId17"/>
    <p:sldId id="280" r:id="rId18"/>
    <p:sldId id="281" r:id="rId19"/>
    <p:sldId id="283" r:id="rId20"/>
    <p:sldId id="282" r:id="rId21"/>
    <p:sldId id="285" r:id="rId22"/>
    <p:sldId id="284" r:id="rId23"/>
    <p:sldId id="286" r:id="rId24"/>
    <p:sldId id="264" r:id="rId25"/>
    <p:sldId id="287" r:id="rId26"/>
    <p:sldId id="290" r:id="rId27"/>
    <p:sldId id="291" r:id="rId28"/>
    <p:sldId id="292" r:id="rId29"/>
    <p:sldId id="295" r:id="rId30"/>
    <p:sldId id="297" r:id="rId31"/>
    <p:sldId id="296" r:id="rId32"/>
    <p:sldId id="294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74B3F-EDE8-450F-AE65-F58B7ED3832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03135-AE14-41E4-989A-1F4EE7AF85A2}">
      <dgm:prSet phldrT="[Text]" custT="1"/>
      <dgm:spPr/>
      <dgm:t>
        <a:bodyPr/>
        <a:lstStyle/>
        <a:p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2221E5-B7A3-409F-84CE-21CB563DCB21}" type="parTrans" cxnId="{13747129-D65C-427F-90EE-D094A347E4B3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4CCB31-2F9B-4A7B-8AF6-C448F1DF6458}" type="sibTrans" cxnId="{13747129-D65C-427F-90EE-D094A347E4B3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5A4009-07E3-4453-AB39-BBF022A0648F}">
      <dgm:prSet phldrT="[Text]" custT="1"/>
      <dgm:spPr/>
      <dgm:t>
        <a:bodyPr/>
        <a:lstStyle/>
        <a:p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Đặt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vấn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FCB9A8-C6DB-4A4E-A88D-CD352526F6FB}" type="parTrans" cxnId="{41790B53-1E56-4F89-AFD0-CA890705A805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FA14F6-37B8-4E9D-AD2B-6FD4F27ED8C4}" type="sibTrans" cxnId="{41790B53-1E56-4F89-AFD0-CA890705A805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55980C-028F-47BA-9C81-17AD68731789}">
      <dgm:prSet phldrT="[Text]" custT="1"/>
      <dgm:spPr/>
      <dgm:t>
        <a:bodyPr/>
        <a:lstStyle/>
        <a:p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295F30-F0BC-4D12-9BA0-9A65BFB834F9}" type="parTrans" cxnId="{EFA1A264-095A-4205-AE24-DACE583C7147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B31F5B-3C21-4C3C-909E-F26886CF1D6B}" type="sibTrans" cxnId="{EFA1A264-095A-4205-AE24-DACE583C7147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56E988-C772-49FC-ACFD-2F239AEE6008}">
      <dgm:prSet phldrT="[Text]" custT="1"/>
      <dgm:spPr/>
      <dgm:t>
        <a:bodyPr/>
        <a:lstStyle/>
        <a:p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đích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543572-50CA-4C42-80C2-AEC40B7E1CE1}" type="parTrans" cxnId="{AE11FD82-735C-4EB3-9306-01935B82FF4D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6C45B5-6BBF-4A87-AEA1-8C94F4A70480}" type="sibTrans" cxnId="{AE11FD82-735C-4EB3-9306-01935B82FF4D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239615-03A3-4AD6-8EBF-E27C6DB2AE8C}">
      <dgm:prSet phldrT="[Text]" custT="1"/>
      <dgm:spPr/>
      <dgm:t>
        <a:bodyPr/>
        <a:lstStyle/>
        <a:p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C2AE9-196C-4233-BB1B-89F91CD0EDE3}" type="parTrans" cxnId="{17E751D5-B6CD-437B-A5A2-9FDE7DC264F1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0FB8B8-58B2-498C-8D22-4D67198B0362}" type="sibTrans" cxnId="{17E751D5-B6CD-437B-A5A2-9FDE7DC264F1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568711-9A70-4CA4-9859-E64AE84A6676}">
      <dgm:prSet phldrT="[Text]" custT="1"/>
      <dgm:spPr/>
      <dgm:t>
        <a:bodyPr/>
        <a:lstStyle/>
        <a:p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Tổng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DB8371-3F5B-4F52-AA46-C4D188A3442D}" type="parTrans" cxnId="{D010DE51-D066-4554-8941-7BD6E67B4F92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845DB8-3927-4A9F-8E7C-C78AF86F438C}" type="sibTrans" cxnId="{D010DE51-D066-4554-8941-7BD6E67B4F92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74043F-3030-4221-A725-D37D1E60C75F}">
      <dgm:prSet phldrT="[Text]" custT="1"/>
      <dgm:spPr/>
      <dgm:t>
        <a:bodyPr/>
        <a:lstStyle/>
        <a:p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667D4A-B6C3-4468-AD34-C64C071C9D98}" type="parTrans" cxnId="{7E8633B3-77EB-4BF0-8638-851A4E5CE48C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34A5D3-1B80-4D13-A8A0-652FB7F82947}" type="sibTrans" cxnId="{7E8633B3-77EB-4BF0-8638-851A4E5CE48C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6ADB17-7EEF-47A2-9BC5-B1243A1C19E4}">
      <dgm:prSet phldrT="[Text]" custT="1"/>
      <dgm:spPr/>
      <dgm:t>
        <a:bodyPr/>
        <a:lstStyle/>
        <a:p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Quy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CC0312-15E7-49E8-9128-5A8BD6A0A2FE}" type="parTrans" cxnId="{03CFFD90-C2ED-4EA9-B4BA-213E15B09DD6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AE5759-C645-42BB-817B-7E45C88C5966}" type="sibTrans" cxnId="{03CFFD90-C2ED-4EA9-B4BA-213E15B09DD6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C25725-9E99-4298-AF3E-5FE885CEE69C}">
      <dgm:prSet phldrT="[Text]" custT="1"/>
      <dgm:spPr/>
      <dgm:t>
        <a:bodyPr/>
        <a:lstStyle/>
        <a:p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5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78179F-EE61-4D9D-8522-1DDF696BF362}" type="parTrans" cxnId="{B8A34A4B-9021-4F41-94E5-ED8682707071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FA9A35-0C77-4FED-9115-704C5D32A7E6}" type="sibTrans" cxnId="{B8A34A4B-9021-4F41-94E5-ED8682707071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A91418-5368-4C0A-A520-E84283449BA2}">
      <dgm:prSet phldrT="[Text]" custT="1"/>
      <dgm:spPr/>
      <dgm:t>
        <a:bodyPr/>
        <a:lstStyle/>
        <a:p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luận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phát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36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F0E321-FB50-459C-B6E8-AE6193FB28C6}" type="parTrans" cxnId="{62783C8C-9844-4AA8-9F98-51CCA73CCB3F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D8C46B-07BE-41E3-8CDB-A36181E19FB6}" type="sibTrans" cxnId="{62783C8C-9844-4AA8-9F98-51CCA73CCB3F}">
      <dgm:prSet/>
      <dgm:spPr/>
      <dgm:t>
        <a:bodyPr/>
        <a:lstStyle/>
        <a:p>
          <a:endParaRPr lang="en-US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9545D6-43DE-427B-B965-1E4898384B97}" type="pres">
      <dgm:prSet presAssocID="{E5C74B3F-EDE8-450F-AE65-F58B7ED3832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0FC8FE-9D29-47B3-AB9F-050FBD671A49}" type="pres">
      <dgm:prSet presAssocID="{1C203135-AE14-41E4-989A-1F4EE7AF85A2}" presName="composite" presStyleCnt="0"/>
      <dgm:spPr/>
    </dgm:pt>
    <dgm:pt modelId="{091819C2-2F8C-486D-ACE0-49BF7C087F36}" type="pres">
      <dgm:prSet presAssocID="{1C203135-AE14-41E4-989A-1F4EE7AF85A2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68EE4-B229-4A46-9B63-BB0BFB77885E}" type="pres">
      <dgm:prSet presAssocID="{1C203135-AE14-41E4-989A-1F4EE7AF85A2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7BF43-CA7C-47FD-A8B8-43A17D64CE83}" type="pres">
      <dgm:prSet presAssocID="{044CCB31-2F9B-4A7B-8AF6-C448F1DF6458}" presName="sp" presStyleCnt="0"/>
      <dgm:spPr/>
    </dgm:pt>
    <dgm:pt modelId="{9100EC7D-6078-4808-935F-6CB43DC0BF76}" type="pres">
      <dgm:prSet presAssocID="{A855980C-028F-47BA-9C81-17AD68731789}" presName="composite" presStyleCnt="0"/>
      <dgm:spPr/>
    </dgm:pt>
    <dgm:pt modelId="{1BB0D32D-FB84-4D44-8506-874AA3E67B4B}" type="pres">
      <dgm:prSet presAssocID="{A855980C-028F-47BA-9C81-17AD68731789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6C363-A03D-49BE-97E7-28411C94B25E}" type="pres">
      <dgm:prSet presAssocID="{A855980C-028F-47BA-9C81-17AD68731789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DB827-2E3C-4C0C-9127-9E93C1DCACD8}" type="pres">
      <dgm:prSet presAssocID="{8BB31F5B-3C21-4C3C-909E-F26886CF1D6B}" presName="sp" presStyleCnt="0"/>
      <dgm:spPr/>
    </dgm:pt>
    <dgm:pt modelId="{7E73FCD1-6E69-4842-B4D6-FA0C45541F00}" type="pres">
      <dgm:prSet presAssocID="{F0239615-03A3-4AD6-8EBF-E27C6DB2AE8C}" presName="composite" presStyleCnt="0"/>
      <dgm:spPr/>
    </dgm:pt>
    <dgm:pt modelId="{4F05E5F7-22DC-4814-A188-CD4712A833F1}" type="pres">
      <dgm:prSet presAssocID="{F0239615-03A3-4AD6-8EBF-E27C6DB2AE8C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5EF7B-C5DC-4AE7-A0A5-C7E92F1F13C1}" type="pres">
      <dgm:prSet presAssocID="{F0239615-03A3-4AD6-8EBF-E27C6DB2AE8C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FE2A7-88F4-4F66-B321-C41879FB374E}" type="pres">
      <dgm:prSet presAssocID="{CC0FB8B8-58B2-498C-8D22-4D67198B0362}" presName="sp" presStyleCnt="0"/>
      <dgm:spPr/>
    </dgm:pt>
    <dgm:pt modelId="{DA1BD1BC-C3F2-4241-9B29-FA00714397BC}" type="pres">
      <dgm:prSet presAssocID="{8C74043F-3030-4221-A725-D37D1E60C75F}" presName="composite" presStyleCnt="0"/>
      <dgm:spPr/>
    </dgm:pt>
    <dgm:pt modelId="{737CF251-BE29-403F-A7D1-D39F07C90BDF}" type="pres">
      <dgm:prSet presAssocID="{8C74043F-3030-4221-A725-D37D1E60C75F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17CB7-5FA3-4939-8D90-CB5EC30D99A0}" type="pres">
      <dgm:prSet presAssocID="{8C74043F-3030-4221-A725-D37D1E60C75F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C2C66-2DDB-446C-AD62-408411C64A4F}" type="pres">
      <dgm:prSet presAssocID="{D534A5D3-1B80-4D13-A8A0-652FB7F82947}" presName="sp" presStyleCnt="0"/>
      <dgm:spPr/>
    </dgm:pt>
    <dgm:pt modelId="{3ABA8757-705A-4273-88E8-861788B115DC}" type="pres">
      <dgm:prSet presAssocID="{9FC25725-9E99-4298-AF3E-5FE885CEE69C}" presName="composite" presStyleCnt="0"/>
      <dgm:spPr/>
    </dgm:pt>
    <dgm:pt modelId="{C2A5F571-A527-4FB1-8E4A-CF05A70BE7F2}" type="pres">
      <dgm:prSet presAssocID="{9FC25725-9E99-4298-AF3E-5FE885CEE69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029DB-4D2E-446B-BD30-33944E6957A8}" type="pres">
      <dgm:prSet presAssocID="{9FC25725-9E99-4298-AF3E-5FE885CEE69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A588E6-EF85-4778-A755-1BCE30525014}" type="presOf" srcId="{8C74043F-3030-4221-A725-D37D1E60C75F}" destId="{737CF251-BE29-403F-A7D1-D39F07C90BDF}" srcOrd="0" destOrd="0" presId="urn:microsoft.com/office/officeart/2005/8/layout/chevron2"/>
    <dgm:cxn modelId="{D8CEB9A4-7DF2-4104-8E6A-64E1653BC219}" type="presOf" srcId="{F0239615-03A3-4AD6-8EBF-E27C6DB2AE8C}" destId="{4F05E5F7-22DC-4814-A188-CD4712A833F1}" srcOrd="0" destOrd="0" presId="urn:microsoft.com/office/officeart/2005/8/layout/chevron2"/>
    <dgm:cxn modelId="{81431A32-C265-42B0-8F16-03DE12BE5C37}" type="presOf" srcId="{A855980C-028F-47BA-9C81-17AD68731789}" destId="{1BB0D32D-FB84-4D44-8506-874AA3E67B4B}" srcOrd="0" destOrd="0" presId="urn:microsoft.com/office/officeart/2005/8/layout/chevron2"/>
    <dgm:cxn modelId="{B8A34A4B-9021-4F41-94E5-ED8682707071}" srcId="{E5C74B3F-EDE8-450F-AE65-F58B7ED38325}" destId="{9FC25725-9E99-4298-AF3E-5FE885CEE69C}" srcOrd="4" destOrd="0" parTransId="{3078179F-EE61-4D9D-8522-1DDF696BF362}" sibTransId="{AFFA9A35-0C77-4FED-9115-704C5D32A7E6}"/>
    <dgm:cxn modelId="{03CFFD90-C2ED-4EA9-B4BA-213E15B09DD6}" srcId="{8C74043F-3030-4221-A725-D37D1E60C75F}" destId="{BD6ADB17-7EEF-47A2-9BC5-B1243A1C19E4}" srcOrd="0" destOrd="0" parTransId="{1ECC0312-15E7-49E8-9128-5A8BD6A0A2FE}" sibTransId="{F6AE5759-C645-42BB-817B-7E45C88C5966}"/>
    <dgm:cxn modelId="{EFA1A264-095A-4205-AE24-DACE583C7147}" srcId="{E5C74B3F-EDE8-450F-AE65-F58B7ED38325}" destId="{A855980C-028F-47BA-9C81-17AD68731789}" srcOrd="1" destOrd="0" parTransId="{39295F30-F0BC-4D12-9BA0-9A65BFB834F9}" sibTransId="{8BB31F5B-3C21-4C3C-909E-F26886CF1D6B}"/>
    <dgm:cxn modelId="{7BFF737A-9989-4771-BF7F-FF2A704EE42D}" type="presOf" srcId="{18568711-9A70-4CA4-9859-E64AE84A6676}" destId="{4C45EF7B-C5DC-4AE7-A0A5-C7E92F1F13C1}" srcOrd="0" destOrd="0" presId="urn:microsoft.com/office/officeart/2005/8/layout/chevron2"/>
    <dgm:cxn modelId="{D010DE51-D066-4554-8941-7BD6E67B4F92}" srcId="{F0239615-03A3-4AD6-8EBF-E27C6DB2AE8C}" destId="{18568711-9A70-4CA4-9859-E64AE84A6676}" srcOrd="0" destOrd="0" parTransId="{B2DB8371-3F5B-4F52-AA46-C4D188A3442D}" sibTransId="{46845DB8-3927-4A9F-8E7C-C78AF86F438C}"/>
    <dgm:cxn modelId="{17E751D5-B6CD-437B-A5A2-9FDE7DC264F1}" srcId="{E5C74B3F-EDE8-450F-AE65-F58B7ED38325}" destId="{F0239615-03A3-4AD6-8EBF-E27C6DB2AE8C}" srcOrd="2" destOrd="0" parTransId="{E93C2AE9-196C-4233-BB1B-89F91CD0EDE3}" sibTransId="{CC0FB8B8-58B2-498C-8D22-4D67198B0362}"/>
    <dgm:cxn modelId="{62783C8C-9844-4AA8-9F98-51CCA73CCB3F}" srcId="{9FC25725-9E99-4298-AF3E-5FE885CEE69C}" destId="{30A91418-5368-4C0A-A520-E84283449BA2}" srcOrd="0" destOrd="0" parTransId="{AAF0E321-FB50-459C-B6E8-AE6193FB28C6}" sibTransId="{0ED8C46B-07BE-41E3-8CDB-A36181E19FB6}"/>
    <dgm:cxn modelId="{43D580DA-9BE3-4200-99F4-4314D589DA5D}" type="presOf" srcId="{9FC25725-9E99-4298-AF3E-5FE885CEE69C}" destId="{C2A5F571-A527-4FB1-8E4A-CF05A70BE7F2}" srcOrd="0" destOrd="0" presId="urn:microsoft.com/office/officeart/2005/8/layout/chevron2"/>
    <dgm:cxn modelId="{AE11FD82-735C-4EB3-9306-01935B82FF4D}" srcId="{A855980C-028F-47BA-9C81-17AD68731789}" destId="{9656E988-C772-49FC-ACFD-2F239AEE6008}" srcOrd="0" destOrd="0" parTransId="{2E543572-50CA-4C42-80C2-AEC40B7E1CE1}" sibTransId="{F76C45B5-6BBF-4A87-AEA1-8C94F4A70480}"/>
    <dgm:cxn modelId="{5E7A7A64-CA56-47A1-994C-133F1EDD0F20}" type="presOf" srcId="{30A91418-5368-4C0A-A520-E84283449BA2}" destId="{2F1029DB-4D2E-446B-BD30-33944E6957A8}" srcOrd="0" destOrd="0" presId="urn:microsoft.com/office/officeart/2005/8/layout/chevron2"/>
    <dgm:cxn modelId="{41790B53-1E56-4F89-AFD0-CA890705A805}" srcId="{1C203135-AE14-41E4-989A-1F4EE7AF85A2}" destId="{275A4009-07E3-4453-AB39-BBF022A0648F}" srcOrd="0" destOrd="0" parTransId="{99FCB9A8-C6DB-4A4E-A88D-CD352526F6FB}" sibTransId="{C8FA14F6-37B8-4E9D-AD2B-6FD4F27ED8C4}"/>
    <dgm:cxn modelId="{2E33BEE3-3F37-4234-BFD7-F13475DB4995}" type="presOf" srcId="{BD6ADB17-7EEF-47A2-9BC5-B1243A1C19E4}" destId="{61817CB7-5FA3-4939-8D90-CB5EC30D99A0}" srcOrd="0" destOrd="0" presId="urn:microsoft.com/office/officeart/2005/8/layout/chevron2"/>
    <dgm:cxn modelId="{9C5B672B-9FA9-4CB9-AAEA-EE6506AEBEE5}" type="presOf" srcId="{275A4009-07E3-4453-AB39-BBF022A0648F}" destId="{67C68EE4-B229-4A46-9B63-BB0BFB77885E}" srcOrd="0" destOrd="0" presId="urn:microsoft.com/office/officeart/2005/8/layout/chevron2"/>
    <dgm:cxn modelId="{A0696F7A-5ABF-4458-AB33-15B40CD4CFA6}" type="presOf" srcId="{E5C74B3F-EDE8-450F-AE65-F58B7ED38325}" destId="{C29545D6-43DE-427B-B965-1E4898384B97}" srcOrd="0" destOrd="0" presId="urn:microsoft.com/office/officeart/2005/8/layout/chevron2"/>
    <dgm:cxn modelId="{0D823ED5-A188-42F3-A477-56A233ACE8BA}" type="presOf" srcId="{9656E988-C772-49FC-ACFD-2F239AEE6008}" destId="{00C6C363-A03D-49BE-97E7-28411C94B25E}" srcOrd="0" destOrd="0" presId="urn:microsoft.com/office/officeart/2005/8/layout/chevron2"/>
    <dgm:cxn modelId="{7E8633B3-77EB-4BF0-8638-851A4E5CE48C}" srcId="{E5C74B3F-EDE8-450F-AE65-F58B7ED38325}" destId="{8C74043F-3030-4221-A725-D37D1E60C75F}" srcOrd="3" destOrd="0" parTransId="{84667D4A-B6C3-4468-AD34-C64C071C9D98}" sibTransId="{D534A5D3-1B80-4D13-A8A0-652FB7F82947}"/>
    <dgm:cxn modelId="{465659D7-178E-429D-9ECC-BC4CA5BED113}" type="presOf" srcId="{1C203135-AE14-41E4-989A-1F4EE7AF85A2}" destId="{091819C2-2F8C-486D-ACE0-49BF7C087F36}" srcOrd="0" destOrd="0" presId="urn:microsoft.com/office/officeart/2005/8/layout/chevron2"/>
    <dgm:cxn modelId="{13747129-D65C-427F-90EE-D094A347E4B3}" srcId="{E5C74B3F-EDE8-450F-AE65-F58B7ED38325}" destId="{1C203135-AE14-41E4-989A-1F4EE7AF85A2}" srcOrd="0" destOrd="0" parTransId="{812221E5-B7A3-409F-84CE-21CB563DCB21}" sibTransId="{044CCB31-2F9B-4A7B-8AF6-C448F1DF6458}"/>
    <dgm:cxn modelId="{C12E064D-92DE-4737-852D-78994C6E5245}" type="presParOf" srcId="{C29545D6-43DE-427B-B965-1E4898384B97}" destId="{6B0FC8FE-9D29-47B3-AB9F-050FBD671A49}" srcOrd="0" destOrd="0" presId="urn:microsoft.com/office/officeart/2005/8/layout/chevron2"/>
    <dgm:cxn modelId="{6FB780BE-B04E-44AD-B63F-E381E294ED52}" type="presParOf" srcId="{6B0FC8FE-9D29-47B3-AB9F-050FBD671A49}" destId="{091819C2-2F8C-486D-ACE0-49BF7C087F36}" srcOrd="0" destOrd="0" presId="urn:microsoft.com/office/officeart/2005/8/layout/chevron2"/>
    <dgm:cxn modelId="{8E87DE66-51BB-44DF-A6DD-C045054F3571}" type="presParOf" srcId="{6B0FC8FE-9D29-47B3-AB9F-050FBD671A49}" destId="{67C68EE4-B229-4A46-9B63-BB0BFB77885E}" srcOrd="1" destOrd="0" presId="urn:microsoft.com/office/officeart/2005/8/layout/chevron2"/>
    <dgm:cxn modelId="{71CF51E6-E6E4-451B-B5FD-4C243CF8DE56}" type="presParOf" srcId="{C29545D6-43DE-427B-B965-1E4898384B97}" destId="{4E17BF43-CA7C-47FD-A8B8-43A17D64CE83}" srcOrd="1" destOrd="0" presId="urn:microsoft.com/office/officeart/2005/8/layout/chevron2"/>
    <dgm:cxn modelId="{1721275B-5762-4340-94AA-3704092A0C99}" type="presParOf" srcId="{C29545D6-43DE-427B-B965-1E4898384B97}" destId="{9100EC7D-6078-4808-935F-6CB43DC0BF76}" srcOrd="2" destOrd="0" presId="urn:microsoft.com/office/officeart/2005/8/layout/chevron2"/>
    <dgm:cxn modelId="{3B8E215F-D590-435D-8D24-AAAF7782AB20}" type="presParOf" srcId="{9100EC7D-6078-4808-935F-6CB43DC0BF76}" destId="{1BB0D32D-FB84-4D44-8506-874AA3E67B4B}" srcOrd="0" destOrd="0" presId="urn:microsoft.com/office/officeart/2005/8/layout/chevron2"/>
    <dgm:cxn modelId="{F37C2B12-9C64-4570-9C89-6365FE562980}" type="presParOf" srcId="{9100EC7D-6078-4808-935F-6CB43DC0BF76}" destId="{00C6C363-A03D-49BE-97E7-28411C94B25E}" srcOrd="1" destOrd="0" presId="urn:microsoft.com/office/officeart/2005/8/layout/chevron2"/>
    <dgm:cxn modelId="{B81DCAC5-33A4-4EDF-9F4A-E82322601149}" type="presParOf" srcId="{C29545D6-43DE-427B-B965-1E4898384B97}" destId="{A55DB827-2E3C-4C0C-9127-9E93C1DCACD8}" srcOrd="3" destOrd="0" presId="urn:microsoft.com/office/officeart/2005/8/layout/chevron2"/>
    <dgm:cxn modelId="{6ACC18AE-D3C6-4D52-A48E-A05F14D2C322}" type="presParOf" srcId="{C29545D6-43DE-427B-B965-1E4898384B97}" destId="{7E73FCD1-6E69-4842-B4D6-FA0C45541F00}" srcOrd="4" destOrd="0" presId="urn:microsoft.com/office/officeart/2005/8/layout/chevron2"/>
    <dgm:cxn modelId="{DD0094AD-76A8-4554-80B2-E75FA0102A49}" type="presParOf" srcId="{7E73FCD1-6E69-4842-B4D6-FA0C45541F00}" destId="{4F05E5F7-22DC-4814-A188-CD4712A833F1}" srcOrd="0" destOrd="0" presId="urn:microsoft.com/office/officeart/2005/8/layout/chevron2"/>
    <dgm:cxn modelId="{BF012047-F7D6-4F5F-A0B1-CEE87D6E7CC3}" type="presParOf" srcId="{7E73FCD1-6E69-4842-B4D6-FA0C45541F00}" destId="{4C45EF7B-C5DC-4AE7-A0A5-C7E92F1F13C1}" srcOrd="1" destOrd="0" presId="urn:microsoft.com/office/officeart/2005/8/layout/chevron2"/>
    <dgm:cxn modelId="{E1CA0B1C-0BFE-441F-BAEC-3DA614690FBD}" type="presParOf" srcId="{C29545D6-43DE-427B-B965-1E4898384B97}" destId="{754FE2A7-88F4-4F66-B321-C41879FB374E}" srcOrd="5" destOrd="0" presId="urn:microsoft.com/office/officeart/2005/8/layout/chevron2"/>
    <dgm:cxn modelId="{7CE51AC3-B41F-4C45-9C55-A65159377A61}" type="presParOf" srcId="{C29545D6-43DE-427B-B965-1E4898384B97}" destId="{DA1BD1BC-C3F2-4241-9B29-FA00714397BC}" srcOrd="6" destOrd="0" presId="urn:microsoft.com/office/officeart/2005/8/layout/chevron2"/>
    <dgm:cxn modelId="{96D475D4-4E5C-4928-B4D8-F2CD45520B32}" type="presParOf" srcId="{DA1BD1BC-C3F2-4241-9B29-FA00714397BC}" destId="{737CF251-BE29-403F-A7D1-D39F07C90BDF}" srcOrd="0" destOrd="0" presId="urn:microsoft.com/office/officeart/2005/8/layout/chevron2"/>
    <dgm:cxn modelId="{DC3D5351-F2F1-4469-8A70-2C376C0EB81B}" type="presParOf" srcId="{DA1BD1BC-C3F2-4241-9B29-FA00714397BC}" destId="{61817CB7-5FA3-4939-8D90-CB5EC30D99A0}" srcOrd="1" destOrd="0" presId="urn:microsoft.com/office/officeart/2005/8/layout/chevron2"/>
    <dgm:cxn modelId="{F2A6332A-DD62-4818-A0C2-5C78CFE0D759}" type="presParOf" srcId="{C29545D6-43DE-427B-B965-1E4898384B97}" destId="{F59C2C66-2DDB-446C-AD62-408411C64A4F}" srcOrd="7" destOrd="0" presId="urn:microsoft.com/office/officeart/2005/8/layout/chevron2"/>
    <dgm:cxn modelId="{666B3EF3-F15C-4703-83B5-6E1F8BCFB0AC}" type="presParOf" srcId="{C29545D6-43DE-427B-B965-1E4898384B97}" destId="{3ABA8757-705A-4273-88E8-861788B115DC}" srcOrd="8" destOrd="0" presId="urn:microsoft.com/office/officeart/2005/8/layout/chevron2"/>
    <dgm:cxn modelId="{B29B37FB-2043-4365-946C-43B294364F2B}" type="presParOf" srcId="{3ABA8757-705A-4273-88E8-861788B115DC}" destId="{C2A5F571-A527-4FB1-8E4A-CF05A70BE7F2}" srcOrd="0" destOrd="0" presId="urn:microsoft.com/office/officeart/2005/8/layout/chevron2"/>
    <dgm:cxn modelId="{1DAE8887-AC10-4EA9-A6C4-EBF126CDDBED}" type="presParOf" srcId="{3ABA8757-705A-4273-88E8-861788B115DC}" destId="{2F1029DB-4D2E-446B-BD30-33944E6957A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52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6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64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0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3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99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7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8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90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61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AF451-E371-4889-A8EB-91ABF18306DC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E1718-BD40-4976-8202-919FD41A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5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9055" y="436031"/>
            <a:ext cx="7694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TRƯỜNG ĐẠI HỌC CÔNG NGHIỆP THÀNH PHỐ HỒ CHÍ MINH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KHOA CƠ KHÍ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8229" y="1528917"/>
            <a:ext cx="5786846" cy="132343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BÁO CÁO ĐỒ ÁN TỐT </a:t>
            </a:r>
          </a:p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NGHIỆP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418" y="3217851"/>
            <a:ext cx="1089529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cs typeface="Arial" panose="020B0604020202020204" pitchFamily="34" charset="0"/>
              </a:rPr>
              <a:t>THIẾT KẾ VÀ CHẾ TẠO CÁNH TAY SCARA ROBOT ỨNG DỤNG THUẬT TOÁN </a:t>
            </a:r>
            <a:r>
              <a:rPr lang="en-US" sz="32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PID ĐIỀU </a:t>
            </a:r>
            <a:r>
              <a:rPr lang="en-US" sz="3200" b="1" dirty="0">
                <a:solidFill>
                  <a:srgbClr val="FF0000"/>
                </a:solidFill>
                <a:cs typeface="Arial" panose="020B0604020202020204" pitchFamily="34" charset="0"/>
              </a:rPr>
              <a:t>KHIỂN GÓC QUAY</a:t>
            </a:r>
            <a:r>
              <a:rPr lang="en-US" sz="32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iuh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64199"/>
            <a:ext cx="2442003" cy="1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88429" y="5956790"/>
            <a:ext cx="40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TP.HCM 01/08/2020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0060" y="4947122"/>
            <a:ext cx="582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Vinh</a:t>
            </a:r>
            <a:endParaRPr lang="en-US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utoShape 2" descr="Đoàn - Hội Khoa Công Nghệ Cơ Khí - IUH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Đoàn - Hội Khoa Công Nghệ Cơ Khí - IUH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857" y="164193"/>
            <a:ext cx="1302093" cy="14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4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1299" y="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CƠ KHÍ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989" y="646331"/>
            <a:ext cx="8119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74468"/>
              </p:ext>
            </p:extLst>
          </p:nvPr>
        </p:nvGraphicFramePr>
        <p:xfrm>
          <a:off x="1091299" y="1061829"/>
          <a:ext cx="10164293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025"/>
                <a:gridCol w="2949262"/>
                <a:gridCol w="2099257"/>
                <a:gridCol w="1171977"/>
                <a:gridCol w="21507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Vật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hông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Nhôm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6061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trươc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Nhôm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6061</a:t>
                      </a:r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Bulong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M5x20mm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Inox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304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Pulye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GT2 60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răng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Nhôm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6061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Trục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12mm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Inox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304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Nhôm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6061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Gỗi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đỡ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trục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12mm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cơ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Nhựa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Pulye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GT2 20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răng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3D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Nhôm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6061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61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965" t="12622" r="2505" b="2444"/>
          <a:stretch/>
        </p:blipFill>
        <p:spPr>
          <a:xfrm>
            <a:off x="1343907" y="1354312"/>
            <a:ext cx="10118290" cy="53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7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0" y="1574906"/>
            <a:ext cx="5210597" cy="34956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135689" y="1060596"/>
            <a:ext cx="55454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3.3V-5V</a:t>
            </a:r>
          </a:p>
          <a:p>
            <a:pPr lvl="0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đương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(ADC)</a:t>
            </a:r>
          </a:p>
          <a:p>
            <a:pPr lvl="0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Hai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(DAC)(12 bit)</a:t>
            </a:r>
          </a:p>
          <a:p>
            <a:pPr lvl="0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pPr lvl="0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144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ngõ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25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PWM,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Analog.</a:t>
            </a:r>
          </a:p>
          <a:p>
            <a:pPr lvl="0" algn="just"/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519" y="5070599"/>
            <a:ext cx="439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 Board STM33F407 VG</a:t>
            </a:r>
            <a:endParaRPr lang="en-US" sz="240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85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TM32F407 Discovery Board Pin Outs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 bwMode="auto">
          <a:xfrm>
            <a:off x="5962876" y="945005"/>
            <a:ext cx="6127115" cy="513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35" y="1230228"/>
            <a:ext cx="4575406" cy="4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470104" y="6078828"/>
            <a:ext cx="5556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Board STM32F407VG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21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149" y="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32" y="508289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2" y="1568427"/>
            <a:ext cx="3949219" cy="2786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052252" y="925479"/>
            <a:ext cx="8247074" cy="5932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Tỉ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168:1 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quay 168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trục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quay 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200mA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12 VDC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chịu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đựng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5A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37RPM (37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phút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chịu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đựng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30RPM (30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phút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kéo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Moment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mức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21kg.cm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kéo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84kg.cm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Chiều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L: 26.5mm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15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Encoder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quay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trục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11 x 168 = 1848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4634388"/>
            <a:ext cx="3721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DC Servo JGB37-545</a:t>
            </a:r>
          </a:p>
        </p:txBody>
      </p:sp>
    </p:spTree>
    <p:extLst>
      <p:ext uri="{BB962C8B-B14F-4D97-AF65-F5344CB8AC3E}">
        <p14:creationId xmlns:p14="http://schemas.microsoft.com/office/powerpoint/2010/main" val="1392032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149" y="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32" y="508289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76" y="1579623"/>
            <a:ext cx="10321147" cy="4074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20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149" y="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32" y="508289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5" y="1933763"/>
            <a:ext cx="3721100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387402" y="918645"/>
            <a:ext cx="7525555" cy="5624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3 - 12VDC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Encoder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3.3VDC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Đĩa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Encoder 11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A-B.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Tỷ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 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34:1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1500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320 rpm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80mA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284 rpm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600mA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Mômen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1.88 kgf.cm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mức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13.2W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2.29A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7.96 kgf.cm</a:t>
            </a:r>
            <a:endParaRPr lang="en-US" sz="24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41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149" y="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32" y="508289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b="3335"/>
          <a:stretch/>
        </p:blipFill>
        <p:spPr bwMode="auto">
          <a:xfrm>
            <a:off x="1783406" y="1755242"/>
            <a:ext cx="8854543" cy="3972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0038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PHẦN ĐIỆN CÁNH TAY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2862" y="1190916"/>
            <a:ext cx="6096000" cy="44105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IC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L298 - Dual Full Bridge Driver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5~30VDC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25W 1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ý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nhỏ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25W).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mỗi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2A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Mức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logic: Low -0.3V~1.5V, High: 2.3V~Vss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43x43x27mm</a:t>
            </a:r>
            <a:endParaRPr lang="en-US" sz="24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1322736"/>
            <a:ext cx="50482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0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ĐIỀU KHIỂN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39" y="1568427"/>
            <a:ext cx="7281270" cy="3635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6062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64766"/>
              </p:ext>
            </p:extLst>
          </p:nvPr>
        </p:nvGraphicFramePr>
        <p:xfrm>
          <a:off x="553793" y="1074645"/>
          <a:ext cx="11294772" cy="5235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2406">
                  <a:extLst>
                    <a:ext uri="{9D8B030D-6E8A-4147-A177-3AD203B41FA5}">
                      <a16:colId xmlns:a16="http://schemas.microsoft.com/office/drawing/2014/main" xmlns="" val="2801074684"/>
                    </a:ext>
                  </a:extLst>
                </a:gridCol>
                <a:gridCol w="3327773">
                  <a:extLst>
                    <a:ext uri="{9D8B030D-6E8A-4147-A177-3AD203B41FA5}">
                      <a16:colId xmlns:a16="http://schemas.microsoft.com/office/drawing/2014/main" xmlns="" val="37980698"/>
                    </a:ext>
                  </a:extLst>
                </a:gridCol>
                <a:gridCol w="1867437">
                  <a:extLst>
                    <a:ext uri="{9D8B030D-6E8A-4147-A177-3AD203B41FA5}">
                      <a16:colId xmlns:a16="http://schemas.microsoft.com/office/drawing/2014/main" xmlns="" val="3407581352"/>
                    </a:ext>
                  </a:extLst>
                </a:gridCol>
                <a:gridCol w="3709115">
                  <a:extLst>
                    <a:ext uri="{9D8B030D-6E8A-4147-A177-3AD203B41FA5}">
                      <a16:colId xmlns:a16="http://schemas.microsoft.com/office/drawing/2014/main" xmlns="" val="3644584924"/>
                    </a:ext>
                  </a:extLst>
                </a:gridCol>
                <a:gridCol w="1378041">
                  <a:extLst>
                    <a:ext uri="{9D8B030D-6E8A-4147-A177-3AD203B41FA5}">
                      <a16:colId xmlns:a16="http://schemas.microsoft.com/office/drawing/2014/main" xmlns="" val="3545332742"/>
                    </a:ext>
                  </a:extLst>
                </a:gridCol>
              </a:tblGrid>
              <a:tr h="65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đản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nhận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60282975"/>
                  </a:ext>
                </a:extLst>
              </a:tr>
              <a:tr h="65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Sử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16033451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toán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phỏng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học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giải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thuật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khiển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30391889"/>
                  </a:ext>
                </a:extLst>
              </a:tr>
              <a:tr h="542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Lê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Sơn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16069841</a:t>
                      </a:r>
                      <a:endParaRPr lang="en-US" sz="24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Viết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code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triển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khai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giải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thuật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khiển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30899220"/>
                  </a:ext>
                </a:extLst>
              </a:tr>
              <a:tr h="671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Đoàn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Toàn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16062901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toán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cơ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khí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86143481"/>
                  </a:ext>
                </a:extLst>
              </a:tr>
              <a:tr h="6645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Dương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Văn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16038821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toán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điện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25598261"/>
                  </a:ext>
                </a:extLst>
              </a:tr>
              <a:tr h="6645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Vũ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Tùng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Dương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16048221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Gia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lắp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ghép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cơ</a:t>
                      </a:r>
                      <a:r>
                        <a:rPr lang="en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khí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6506833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3946" y="248010"/>
            <a:ext cx="1091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SÁCH NHÓM VÀ PHÂN CÔNG </a:t>
            </a:r>
            <a:r>
              <a:rPr lang="en-US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VIỆC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34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ĐIỀU KHIỂN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" b="1145"/>
          <a:stretch/>
        </p:blipFill>
        <p:spPr bwMode="auto">
          <a:xfrm>
            <a:off x="2187710" y="1306671"/>
            <a:ext cx="6439536" cy="5451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940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ĐIỀU KHIỂN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 b="3732"/>
          <a:stretch/>
        </p:blipFill>
        <p:spPr bwMode="auto">
          <a:xfrm>
            <a:off x="1538707" y="1476094"/>
            <a:ext cx="7965901" cy="3792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0580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ĐIỀU KHIỂN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9" y="1476094"/>
            <a:ext cx="10416460" cy="49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7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183432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KẾT QUẢ THỰC NGHIỆM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868" y="829763"/>
            <a:ext cx="8119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804" y="861036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3946" y="1422564"/>
                <a:ext cx="11243256" cy="88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60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1800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0.04,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0.0,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kd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0.8.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6" y="1422564"/>
                <a:ext cx="11243256" cy="882678"/>
              </a:xfrm>
              <a:prstGeom prst="rect">
                <a:avLst/>
              </a:prstGeom>
              <a:blipFill rotWithShape="0">
                <a:blip r:embed="rId2"/>
                <a:stretch>
                  <a:fillRect l="-868" t="-5517" r="-813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3946" y="2349299"/>
                <a:ext cx="11075829" cy="3240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ở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bằng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  <m:sup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điểm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đưa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60</m:t>
                        </m:r>
                      </m:e>
                      <m:sup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1800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encoder.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như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6.1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Trong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trường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này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thông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thống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bao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gồm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gian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quá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0.8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giây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+Sai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xác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lập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24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0.8</m:t>
                        </m:r>
                      </m:e>
                      <m:sup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vọt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  <m:sup>
                        <m:r>
                          <a:rPr lang="en-US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6" y="2349299"/>
                <a:ext cx="11075829" cy="3240182"/>
              </a:xfrm>
              <a:prstGeom prst="rect">
                <a:avLst/>
              </a:prstGeom>
              <a:blipFill rotWithShape="0">
                <a:blip r:embed="rId3"/>
                <a:stretch>
                  <a:fillRect l="-881" t="-1504" r="-826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916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QUẢ THỰC NGHIỆM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8" y="1422564"/>
            <a:ext cx="10009827" cy="49921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6868" y="776233"/>
            <a:ext cx="81195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02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QUẢ THỰC NGHIỆM </a:t>
            </a:r>
          </a:p>
        </p:txBody>
      </p:sp>
      <p:sp>
        <p:nvSpPr>
          <p:cNvPr id="2" name="Rectangle 1"/>
          <p:cNvSpPr/>
          <p:nvPr/>
        </p:nvSpPr>
        <p:spPr>
          <a:xfrm>
            <a:off x="366175" y="868399"/>
            <a:ext cx="4094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6175" y="1330064"/>
                <a:ext cx="115772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0.04,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0.0,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kd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0.8.</a:t>
                </a:r>
                <a:endParaRPr lang="en-US" sz="24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5" y="1330064"/>
                <a:ext cx="11577221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79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175" y="1791729"/>
                <a:ext cx="11250569" cy="3268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Ban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2 ở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bằng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điểm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đưa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encoder.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được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như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hình</a:t>
                </a:r>
                <a:r>
                  <a:rPr lang="en-US" sz="2400" i="1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6.4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Trong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trường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này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thông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thống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bao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gồm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gian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quá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0.4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giây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+Sai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xác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lập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18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4.5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sz="2400" dirty="0">
                  <a:solidFill>
                    <a:schemeClr val="accent5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vọt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93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23.25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5" y="1791729"/>
                <a:ext cx="11250569" cy="3268908"/>
              </a:xfrm>
              <a:prstGeom prst="rect">
                <a:avLst/>
              </a:prstGeom>
              <a:blipFill rotWithShape="0">
                <a:blip r:embed="rId3"/>
                <a:stretch>
                  <a:fillRect l="-813" t="-1493" r="-81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78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QUẢ THỰC NGHIỆM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5877" y="868399"/>
            <a:ext cx="4094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85" y="1514730"/>
            <a:ext cx="9247031" cy="45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5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QUẢ THỰC NGHIỆM 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057" y="1010273"/>
            <a:ext cx="4094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51312" y="1613812"/>
                <a:ext cx="10282096" cy="88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0.04,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0.0,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kd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0.8.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12" y="1613812"/>
                <a:ext cx="10282096" cy="882678"/>
              </a:xfrm>
              <a:prstGeom prst="rect">
                <a:avLst/>
              </a:prstGeom>
              <a:blipFill rotWithShape="0">
                <a:blip r:embed="rId2"/>
                <a:stretch>
                  <a:fillRect l="-889" t="-5517" r="-948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51312" y="2496490"/>
                <a:ext cx="10616947" cy="3240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Ban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3 ở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vị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trí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bằng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tại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điểm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đưa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góc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đặt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240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encoder.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thu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được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khớp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như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hình</a:t>
                </a:r>
                <a:r>
                  <a:rPr lang="en-US" sz="2400" i="1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6.7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Trong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trường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này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ta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thông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đáp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thống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bao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gồm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Thời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gian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quá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0.4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giây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+Sai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xác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lập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18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4.5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sz="2400" dirty="0">
                  <a:solidFill>
                    <a:schemeClr val="accent5">
                      <a:lumMod val="75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vọt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lố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93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xung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encoder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tương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ứng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23.25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12" y="2496490"/>
                <a:ext cx="10616947" cy="3240182"/>
              </a:xfrm>
              <a:prstGeom prst="rect">
                <a:avLst/>
              </a:prstGeom>
              <a:blipFill rotWithShape="0">
                <a:blip r:embed="rId3"/>
                <a:stretch>
                  <a:fillRect l="-861" t="-1507" r="-861" b="-3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36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QUẢ THỰC NGHIỆM 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057" y="822233"/>
            <a:ext cx="4094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I.Thí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𝜽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35" y="1283898"/>
            <a:ext cx="9861729" cy="49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MỘT SỐ HÌNH ẢNH THỰC TẾ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4109" y="373849"/>
            <a:ext cx="4525046" cy="6033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t="12019" r="10021" b="15305"/>
          <a:stretch/>
        </p:blipFill>
        <p:spPr>
          <a:xfrm>
            <a:off x="7843234" y="1128023"/>
            <a:ext cx="3582578" cy="44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02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9484" y="247826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CHÍNH CỦA ĐỀ TÀI</a:t>
            </a:r>
            <a:endParaRPr lang="en-US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70469046"/>
              </p:ext>
            </p:extLst>
          </p:nvPr>
        </p:nvGraphicFramePr>
        <p:xfrm>
          <a:off x="2199426" y="10673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722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MỘT SỐ HÌNH ẢNH THỰC TẾ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591" r="22465" b="12881"/>
          <a:stretch/>
        </p:blipFill>
        <p:spPr>
          <a:xfrm>
            <a:off x="734471" y="845028"/>
            <a:ext cx="4910328" cy="5947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023" b="6919"/>
          <a:stretch/>
        </p:blipFill>
        <p:spPr>
          <a:xfrm>
            <a:off x="6774288" y="868399"/>
            <a:ext cx="4104116" cy="59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KẾT </a:t>
            </a:r>
            <a:r>
              <a:rPr lang="en-US" sz="3600" b="1" u="sng" dirty="0" smtClean="0">
                <a:solidFill>
                  <a:srgbClr val="FF0000"/>
                </a:solidFill>
              </a:rPr>
              <a:t>LUẬN VÀ HƯỚNG PHÁT TRIỂN 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9935" y="1695230"/>
            <a:ext cx="11062065" cy="338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chế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chịu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thấp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vọt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lố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cao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Vì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vẫn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kịp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tiến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khiền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robot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module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trọng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70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TÀI LIỆU THAM KHẢO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9107" y="1218289"/>
            <a:ext cx="11015519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Viễn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ĐH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TPHCM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Robot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Bắc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ĐH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Nghiêp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TPHCM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robot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xếp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Nguyến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Thành,Lê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Đức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Dương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Phạm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Thắng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[4] Theory of Applied Robotics, Reza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N.Jazar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(2010)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[5] Advanced Control Engineering, Roland S. Burns(2001)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Matlab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 introduction with applications Rao V.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Dukkipati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(2010) </a:t>
            </a:r>
            <a:endParaRPr lang="en-US" sz="2400" dirty="0"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71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smtClean="0">
                <a:solidFill>
                  <a:srgbClr val="FF0000"/>
                </a:solidFill>
              </a:rPr>
              <a:t>BÀI GIẢI</a:t>
            </a:r>
            <a:endParaRPr lang="en-US" sz="3600" b="1" u="sng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4805" y="868399"/>
            <a:ext cx="813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2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Vẽ chu kì làm việc và phân bố momen xoắn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223"/>
          <a:stretch/>
        </p:blipFill>
        <p:spPr>
          <a:xfrm>
            <a:off x="1366340" y="1576285"/>
            <a:ext cx="7661094" cy="5421086"/>
          </a:xfrm>
          <a:prstGeom prst="rect">
            <a:avLst/>
          </a:prstGeom>
        </p:spPr>
      </p:pic>
      <p:pic>
        <p:nvPicPr>
          <p:cNvPr id="7" name="Picture 2" descr="Image result for Cáº¢M Æ N CUá»I BÃI THUYáº¾T TRÃ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82" y="156754"/>
            <a:ext cx="1207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THUYẾTT TRÌNH NHÓM ĐẾN ĐÂY XIN  KẾT THÚC CẢM ƠN THẦY VÀ CÁC BẠN ĐÃ DÀNH THỜI GIAN THEO DÕI</a:t>
            </a:r>
            <a:endParaRPr lang="en-US" sz="40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92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6061" y="10206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  <a:endParaRPr lang="en-US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6866" y="861117"/>
            <a:ext cx="106712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866" y="2081839"/>
            <a:ext cx="10671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lam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866" y="2959002"/>
            <a:ext cx="10671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dex of /wp-content/uploads/2014/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16" y="3420667"/>
            <a:ext cx="3128538" cy="31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37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6061" y="10206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MỤC ĐÍCH ĐỀ TÀI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6866" y="861117"/>
            <a:ext cx="10671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Giảm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sự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tham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gia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trực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tiếp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của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con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người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vào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các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quá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trình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sản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xuất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mang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lập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lập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lại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năng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nhọc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và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độc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hại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866" y="1849807"/>
            <a:ext cx="10671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Đảm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bảo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độ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chính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xác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và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ổn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định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của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quá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trình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sản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xuất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866" y="2589670"/>
            <a:ext cx="10671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Tăng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tính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linh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hoạt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cho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qua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trình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tự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động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hóa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sản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xuất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10 điều cân nhắc trước khi xác định thị trường mục tiê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99" y="3393694"/>
            <a:ext cx="48768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246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6061" y="102060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  <a:endParaRPr lang="en-US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351" y="1147638"/>
            <a:ext cx="5545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SCARA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8380" y="3318961"/>
            <a:ext cx="54424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PID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chép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(set point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nẳng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bám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38274" y="4951021"/>
            <a:ext cx="4641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SCARA robot</a:t>
            </a:r>
            <a:endParaRPr lang="en-US" sz="200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98" y="900392"/>
            <a:ext cx="47148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4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ĐỘNG HỌC ROBOT</a:t>
            </a:r>
            <a:endParaRPr lang="en-US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6868" y="868399"/>
            <a:ext cx="811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009" t="2711" r="14911"/>
          <a:stretch/>
        </p:blipFill>
        <p:spPr>
          <a:xfrm>
            <a:off x="1403796" y="1411809"/>
            <a:ext cx="2910625" cy="273909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756199" y="772048"/>
            <a:ext cx="5228221" cy="2763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150908"/>
            <a:ext cx="6615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5874" y="3685361"/>
            <a:ext cx="6088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cánh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245" y="4616455"/>
            <a:ext cx="76295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8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ĐỘNG HỌC ROBOT</a:t>
            </a:r>
            <a:endParaRPr lang="en-US" sz="3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6868" y="973844"/>
            <a:ext cx="8119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 bwMode="auto">
          <a:xfrm>
            <a:off x="5690527" y="752488"/>
            <a:ext cx="6261067" cy="4682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86" y="1400980"/>
            <a:ext cx="4038141" cy="45643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1132" y="5595971"/>
            <a:ext cx="4814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4: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endParaRPr lang="en-US" sz="200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8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9935" y="222068"/>
            <a:ext cx="935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</a:rPr>
              <a:t>THIẾT KẾ CƠ KHÍ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560" t="16845" b="8876"/>
          <a:stretch/>
        </p:blipFill>
        <p:spPr>
          <a:xfrm>
            <a:off x="22352" y="1220711"/>
            <a:ext cx="4043966" cy="4018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682" b="6226"/>
          <a:stretch/>
        </p:blipFill>
        <p:spPr>
          <a:xfrm>
            <a:off x="6622759" y="778247"/>
            <a:ext cx="5076825" cy="3876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6868" y="973844"/>
            <a:ext cx="8119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071034"/>
              </p:ext>
            </p:extLst>
          </p:nvPr>
        </p:nvGraphicFramePr>
        <p:xfrm>
          <a:off x="3571584" y="4626249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272"/>
                <a:gridCol w="59427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Đế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tay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đòn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(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khâu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1)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tay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đòn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(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khâu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2)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khâu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 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79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1365</Words>
  <Application>Microsoft Office PowerPoint</Application>
  <PresentationFormat>Widescreen</PresentationFormat>
  <Paragraphs>239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TANPHAT</cp:lastModifiedBy>
  <cp:revision>94</cp:revision>
  <dcterms:created xsi:type="dcterms:W3CDTF">2019-09-26T06:26:03Z</dcterms:created>
  <dcterms:modified xsi:type="dcterms:W3CDTF">2020-08-10T15:58:12Z</dcterms:modified>
</cp:coreProperties>
</file>